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99" d="100"/>
          <a:sy n="99" d="100"/>
        </p:scale>
        <p:origin x="931" y="1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D42C4A-EAC3-4FE7-8B87-3B123CD105AF}" type="datetimeFigureOut">
              <a:rPr lang="en-GB" smtClean="0"/>
              <a:t>28/06/2021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409ACE-9292-4455-B251-9BD3388D1A1D}" type="slidenum">
              <a:rPr lang="en-GB" smtClean="0"/>
              <a:t>‹#›</a:t>
            </a:fld>
            <a:endParaRPr lang="en-GB"/>
          </a:p>
        </p:txBody>
      </p:sp>
    </p:spTree>
    <p:extLst>
      <p:ext uri="{BB962C8B-B14F-4D97-AF65-F5344CB8AC3E}">
        <p14:creationId xmlns:p14="http://schemas.microsoft.com/office/powerpoint/2010/main" val="242681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FD183E-4F10-4DC0-93E7-9131FECD4DAF}"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1444579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FD183E-4F10-4DC0-93E7-9131FECD4DAF}"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20944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FD183E-4F10-4DC0-93E7-9131FECD4DAF}"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1929129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FD183E-4F10-4DC0-93E7-9131FECD4DAF}"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3765401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FD183E-4F10-4DC0-93E7-9131FECD4DAF}"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3352872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FD183E-4F10-4DC0-93E7-9131FECD4DAF}" type="datetimeFigureOut">
              <a:rPr lang="en-GB" smtClean="0"/>
              <a:t>28/06/2021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3323959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FD183E-4F10-4DC0-93E7-9131FECD4DAF}" type="datetimeFigureOut">
              <a:rPr lang="en-GB" smtClean="0"/>
              <a:t>28/06/2021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424207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FD183E-4F10-4DC0-93E7-9131FECD4DAF}" type="datetimeFigureOut">
              <a:rPr lang="en-GB" smtClean="0"/>
              <a:t>28/06/2021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251512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FD183E-4F10-4DC0-93E7-9131FECD4DAF}" type="datetimeFigureOut">
              <a:rPr lang="en-GB" smtClean="0"/>
              <a:t>28/06/2021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254722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FD183E-4F10-4DC0-93E7-9131FECD4DAF}" type="datetimeFigureOut">
              <a:rPr lang="en-GB" smtClean="0"/>
              <a:t>28/06/2021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4077777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FD183E-4F10-4DC0-93E7-9131FECD4DAF}" type="datetimeFigureOut">
              <a:rPr lang="en-GB" smtClean="0"/>
              <a:t>28/06/2021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A6A524-C10A-4C4B-84AD-747DE717580F}" type="slidenum">
              <a:rPr lang="en-GB" smtClean="0"/>
              <a:t>‹#›</a:t>
            </a:fld>
            <a:endParaRPr lang="en-GB"/>
          </a:p>
        </p:txBody>
      </p:sp>
    </p:spTree>
    <p:extLst>
      <p:ext uri="{BB962C8B-B14F-4D97-AF65-F5344CB8AC3E}">
        <p14:creationId xmlns:p14="http://schemas.microsoft.com/office/powerpoint/2010/main" val="3009898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FD183E-4F10-4DC0-93E7-9131FECD4DAF}" type="datetimeFigureOut">
              <a:rPr lang="en-GB" smtClean="0"/>
              <a:t>28/06/2021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6A524-C10A-4C4B-84AD-747DE717580F}" type="slidenum">
              <a:rPr lang="en-GB" smtClean="0"/>
              <a:t>‹#›</a:t>
            </a:fld>
            <a:endParaRPr lang="en-GB"/>
          </a:p>
        </p:txBody>
      </p:sp>
    </p:spTree>
    <p:extLst>
      <p:ext uri="{BB962C8B-B14F-4D97-AF65-F5344CB8AC3E}">
        <p14:creationId xmlns:p14="http://schemas.microsoft.com/office/powerpoint/2010/main" val="1789176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SFT Lesson 12 Chart 4</a:t>
            </a:r>
            <a:endParaRPr lang="en-GB" dirty="0"/>
          </a:p>
        </p:txBody>
      </p:sp>
      <p:sp>
        <p:nvSpPr>
          <p:cNvPr id="3" name="Subtitle 2"/>
          <p:cNvSpPr>
            <a:spLocks noGrp="1"/>
          </p:cNvSpPr>
          <p:nvPr>
            <p:ph type="subTitle" idx="1"/>
          </p:nvPr>
        </p:nvSpPr>
        <p:spPr/>
        <p:txBody>
          <a:bodyPr>
            <a:normAutofit/>
          </a:bodyPr>
          <a:lstStyle/>
          <a:p>
            <a:endParaRPr lang="en-GB" sz="3300" dirty="0" smtClean="0"/>
          </a:p>
          <a:p>
            <a:r>
              <a:rPr lang="en-GB" sz="4800" dirty="0" smtClean="0"/>
              <a:t>The New Jerusalem</a:t>
            </a:r>
            <a:endParaRPr lang="en-GB" sz="4800" dirty="0"/>
          </a:p>
        </p:txBody>
      </p:sp>
    </p:spTree>
    <p:extLst>
      <p:ext uri="{BB962C8B-B14F-4D97-AF65-F5344CB8AC3E}">
        <p14:creationId xmlns:p14="http://schemas.microsoft.com/office/powerpoint/2010/main" val="1869823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t>D:  Heaven……..life there</a:t>
            </a:r>
            <a:endParaRPr lang="en-GB" dirty="0"/>
          </a:p>
        </p:txBody>
      </p:sp>
      <p:sp>
        <p:nvSpPr>
          <p:cNvPr id="3" name="Content Placeholder 2"/>
          <p:cNvSpPr>
            <a:spLocks noGrp="1"/>
          </p:cNvSpPr>
          <p:nvPr>
            <p:ph idx="1"/>
          </p:nvPr>
        </p:nvSpPr>
        <p:spPr>
          <a:xfrm>
            <a:off x="35496" y="1196752"/>
            <a:ext cx="9108504" cy="5661248"/>
          </a:xfrm>
        </p:spPr>
        <p:txBody>
          <a:bodyPr>
            <a:normAutofit fontScale="55000" lnSpcReduction="20000"/>
          </a:bodyPr>
          <a:lstStyle/>
          <a:p>
            <a:pPr marL="0" indent="0">
              <a:buNone/>
            </a:pPr>
            <a:r>
              <a:rPr lang="en-GB" dirty="0"/>
              <a:t>Rev 21:4</a:t>
            </a:r>
          </a:p>
          <a:p>
            <a:pPr marL="0" indent="0">
              <a:buNone/>
            </a:pPr>
            <a:r>
              <a:rPr lang="en-GB" dirty="0"/>
              <a:t>4 And God will wipe away every </a:t>
            </a:r>
            <a:r>
              <a:rPr lang="en-GB" b="1" dirty="0"/>
              <a:t>tear</a:t>
            </a:r>
            <a:r>
              <a:rPr lang="en-GB" dirty="0"/>
              <a:t> from their eyes; there shall be </a:t>
            </a:r>
            <a:r>
              <a:rPr lang="en-GB" b="1" dirty="0"/>
              <a:t>no</a:t>
            </a:r>
            <a:r>
              <a:rPr lang="en-GB" dirty="0"/>
              <a:t> more </a:t>
            </a:r>
            <a:r>
              <a:rPr lang="en-GB" b="1" dirty="0"/>
              <a:t>death</a:t>
            </a:r>
            <a:r>
              <a:rPr lang="en-GB" dirty="0"/>
              <a:t>, nor </a:t>
            </a:r>
            <a:r>
              <a:rPr lang="en-GB" b="1" dirty="0"/>
              <a:t>sorrow</a:t>
            </a:r>
            <a:r>
              <a:rPr lang="en-GB" dirty="0"/>
              <a:t>, nor </a:t>
            </a:r>
            <a:r>
              <a:rPr lang="en-GB" b="1" dirty="0"/>
              <a:t>crying</a:t>
            </a:r>
            <a:r>
              <a:rPr lang="en-GB" dirty="0"/>
              <a:t>. There shall be no more </a:t>
            </a:r>
            <a:r>
              <a:rPr lang="en-GB" b="1" dirty="0"/>
              <a:t>pain</a:t>
            </a:r>
            <a:r>
              <a:rPr lang="en-GB" dirty="0"/>
              <a:t>, for the former things have passed away</a:t>
            </a:r>
          </a:p>
          <a:p>
            <a:pPr marL="0" indent="0">
              <a:buNone/>
            </a:pPr>
            <a:endParaRPr lang="en-GB" dirty="0"/>
          </a:p>
          <a:p>
            <a:pPr marL="0" indent="0">
              <a:buNone/>
            </a:pPr>
            <a:r>
              <a:rPr lang="en-GB" dirty="0"/>
              <a:t>John 14:2-4</a:t>
            </a:r>
          </a:p>
          <a:p>
            <a:pPr marL="0" indent="0">
              <a:buNone/>
            </a:pPr>
            <a:r>
              <a:rPr lang="en-GB" dirty="0"/>
              <a:t>  3 And if I go and prepare a place for you, I will come again and receive you to Myself; that where I am, there you may be also. </a:t>
            </a:r>
          </a:p>
          <a:p>
            <a:pPr marL="0" indent="0">
              <a:buNone/>
            </a:pPr>
            <a:endParaRPr lang="en-GB" dirty="0"/>
          </a:p>
          <a:p>
            <a:pPr marL="0" indent="0">
              <a:buNone/>
            </a:pPr>
            <a:r>
              <a:rPr lang="en-GB" dirty="0"/>
              <a:t>Rev 14:13</a:t>
            </a:r>
          </a:p>
          <a:p>
            <a:pPr marL="0" indent="0">
              <a:buNone/>
            </a:pPr>
            <a:r>
              <a:rPr lang="en-GB" dirty="0"/>
              <a:t> Then I heard a voice from heaven saying to me, "Write: 'Blessed are the dead who die in the Lord from now on.'"</a:t>
            </a:r>
          </a:p>
          <a:p>
            <a:pPr marL="0" indent="0">
              <a:buNone/>
            </a:pPr>
            <a:endParaRPr lang="en-GB" dirty="0"/>
          </a:p>
          <a:p>
            <a:pPr marL="0" indent="0">
              <a:buNone/>
            </a:pPr>
            <a:r>
              <a:rPr lang="en-GB" dirty="0"/>
              <a:t>"Yes," says the Spirit, "that they may rest from their </a:t>
            </a:r>
            <a:r>
              <a:rPr lang="en-GB" dirty="0" err="1"/>
              <a:t>labors</a:t>
            </a:r>
            <a:r>
              <a:rPr lang="en-GB" dirty="0"/>
              <a:t>, and their works follow them." </a:t>
            </a:r>
          </a:p>
          <a:p>
            <a:pPr marL="0" indent="0">
              <a:buNone/>
            </a:pPr>
            <a:endParaRPr lang="en-GB" dirty="0"/>
          </a:p>
          <a:p>
            <a:pPr marL="0" indent="0">
              <a:buNone/>
            </a:pPr>
            <a:r>
              <a:rPr lang="en-GB" dirty="0"/>
              <a:t>1 </a:t>
            </a:r>
            <a:r>
              <a:rPr lang="en-GB" dirty="0" err="1"/>
              <a:t>Cor</a:t>
            </a:r>
            <a:r>
              <a:rPr lang="en-GB" dirty="0"/>
              <a:t> 13:12</a:t>
            </a:r>
          </a:p>
          <a:p>
            <a:pPr marL="0" indent="0">
              <a:buNone/>
            </a:pPr>
            <a:r>
              <a:rPr lang="en-GB" dirty="0"/>
              <a:t>12 For now we see in a mirror, dimly, but then face to face. Now I know in part, but then I shall know just as I also am known. </a:t>
            </a:r>
          </a:p>
          <a:p>
            <a:pPr marL="0" indent="0">
              <a:buNone/>
            </a:pPr>
            <a:endParaRPr lang="en-GB" dirty="0"/>
          </a:p>
          <a:p>
            <a:pPr marL="0" indent="0">
              <a:buNone/>
            </a:pPr>
            <a:r>
              <a:rPr lang="en-GB" dirty="0"/>
              <a:t>Rev </a:t>
            </a:r>
            <a:r>
              <a:rPr lang="en-GB" dirty="0" smtClean="0"/>
              <a:t>21:27</a:t>
            </a:r>
            <a:endParaRPr lang="en-GB" dirty="0"/>
          </a:p>
          <a:p>
            <a:pPr marL="0" indent="0">
              <a:buNone/>
            </a:pPr>
            <a:r>
              <a:rPr lang="en-GB" dirty="0"/>
              <a:t>  27 But there shall by no means enter it anything that defiles, or causes an abomination or a lie, but only those who are written in the Lamb's Book of Life.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34546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571303"/>
          </a:xfrm>
          <a:prstGeom prst="rect">
            <a:avLst/>
          </a:prstGeom>
        </p:spPr>
        <p:txBody>
          <a:bodyPr wrap="square">
            <a:spAutoFit/>
          </a:bodyPr>
          <a:lstStyle/>
          <a:p>
            <a:r>
              <a:rPr lang="en-GB" dirty="0"/>
              <a:t>Rev 21:4</a:t>
            </a:r>
          </a:p>
          <a:p>
            <a:r>
              <a:rPr lang="en-GB" dirty="0"/>
              <a:t>4 And God will wipe away every tear from their eyes; there shall be no more death, nor sorrow, nor crying. There shall be no more pain, for the former things have passed away</a:t>
            </a:r>
          </a:p>
          <a:p>
            <a:endParaRPr lang="en-GB" dirty="0"/>
          </a:p>
          <a:p>
            <a:r>
              <a:rPr lang="en-GB" dirty="0"/>
              <a:t>John </a:t>
            </a:r>
            <a:r>
              <a:rPr lang="en-GB" dirty="0" smtClean="0"/>
              <a:t>14:3</a:t>
            </a:r>
            <a:endParaRPr lang="en-GB" dirty="0"/>
          </a:p>
          <a:p>
            <a:r>
              <a:rPr lang="en-GB" dirty="0"/>
              <a:t>  3 And if I go and prepare a place for you, I will come again and receive you to Myself; that where I am, there you may be also. </a:t>
            </a:r>
          </a:p>
          <a:p>
            <a:endParaRPr lang="en-GB" dirty="0"/>
          </a:p>
          <a:p>
            <a:r>
              <a:rPr lang="en-GB" dirty="0"/>
              <a:t>Rev 14:13</a:t>
            </a:r>
          </a:p>
          <a:p>
            <a:r>
              <a:rPr lang="en-GB" dirty="0"/>
              <a:t> Then I heard a voice from heaven saying to me, "Write: 'Blessed are the dead who die in the Lord from now on.'"</a:t>
            </a:r>
          </a:p>
          <a:p>
            <a:r>
              <a:rPr lang="en-GB" dirty="0" smtClean="0"/>
              <a:t>"</a:t>
            </a:r>
            <a:r>
              <a:rPr lang="en-GB" dirty="0"/>
              <a:t>Yes," says the Spirit, "that they may rest from their </a:t>
            </a:r>
            <a:r>
              <a:rPr lang="en-GB" dirty="0" err="1"/>
              <a:t>labors</a:t>
            </a:r>
            <a:r>
              <a:rPr lang="en-GB" dirty="0"/>
              <a:t>, and their works follow them." </a:t>
            </a:r>
          </a:p>
          <a:p>
            <a:endParaRPr lang="en-GB" dirty="0"/>
          </a:p>
          <a:p>
            <a:r>
              <a:rPr lang="en-GB" dirty="0"/>
              <a:t>1 </a:t>
            </a:r>
            <a:r>
              <a:rPr lang="en-GB" dirty="0" err="1"/>
              <a:t>Cor</a:t>
            </a:r>
            <a:r>
              <a:rPr lang="en-GB" dirty="0"/>
              <a:t> 13:12</a:t>
            </a:r>
          </a:p>
          <a:p>
            <a:r>
              <a:rPr lang="en-GB" dirty="0"/>
              <a:t>12 For now we see in a mirror, dimly, but then face to face. Now I know in part, but then I shall know just as I also am known. </a:t>
            </a:r>
          </a:p>
          <a:p>
            <a:endParaRPr lang="en-GB" dirty="0"/>
          </a:p>
          <a:p>
            <a:r>
              <a:rPr lang="en-GB" dirty="0"/>
              <a:t>Rev </a:t>
            </a:r>
            <a:r>
              <a:rPr lang="en-GB" dirty="0" smtClean="0"/>
              <a:t>21:27</a:t>
            </a:r>
            <a:endParaRPr lang="en-GB" dirty="0"/>
          </a:p>
          <a:p>
            <a:r>
              <a:rPr lang="en-GB" dirty="0"/>
              <a:t>  </a:t>
            </a:r>
            <a:r>
              <a:rPr lang="en-GB" dirty="0" smtClean="0"/>
              <a:t>27 But </a:t>
            </a:r>
            <a:r>
              <a:rPr lang="en-GB" dirty="0"/>
              <a:t>there shall by no means enter it anything that defiles, or causes an abomination or a lie, but only those who are written in the Lamb's Book of Life. </a:t>
            </a:r>
          </a:p>
          <a:p>
            <a:endParaRPr lang="en-GB" dirty="0"/>
          </a:p>
          <a:p>
            <a:r>
              <a:rPr lang="en-GB" dirty="0"/>
              <a:t>Rev </a:t>
            </a:r>
            <a:r>
              <a:rPr lang="en-GB" dirty="0" smtClean="0"/>
              <a:t>21:6</a:t>
            </a:r>
            <a:endParaRPr lang="en-GB" dirty="0"/>
          </a:p>
          <a:p>
            <a:r>
              <a:rPr lang="en-GB" dirty="0" smtClean="0"/>
              <a:t>6 </a:t>
            </a:r>
            <a:r>
              <a:rPr lang="en-GB" dirty="0"/>
              <a:t>And He said to me, "It is done! I am the Alpha and the Omega, the Beginning and the End. I will give of the fountain of the water of life freely to him who thirsts. </a:t>
            </a:r>
          </a:p>
          <a:p>
            <a:endParaRPr lang="en-GB" dirty="0"/>
          </a:p>
          <a:p>
            <a:endParaRPr lang="en-GB" dirty="0"/>
          </a:p>
          <a:p>
            <a:endParaRPr lang="en-GB" dirty="0"/>
          </a:p>
        </p:txBody>
      </p:sp>
    </p:spTree>
    <p:extLst>
      <p:ext uri="{BB962C8B-B14F-4D97-AF65-F5344CB8AC3E}">
        <p14:creationId xmlns:p14="http://schemas.microsoft.com/office/powerpoint/2010/main" val="2714048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4624"/>
            <a:ext cx="9144000" cy="6832640"/>
          </a:xfrm>
          <a:prstGeom prst="rect">
            <a:avLst/>
          </a:prstGeom>
        </p:spPr>
        <p:txBody>
          <a:bodyPr wrap="square">
            <a:spAutoFit/>
          </a:bodyPr>
          <a:lstStyle/>
          <a:p>
            <a:r>
              <a:rPr lang="en-GB" sz="2000" dirty="0"/>
              <a:t>Col 3:4</a:t>
            </a:r>
          </a:p>
          <a:p>
            <a:r>
              <a:rPr lang="en-GB" sz="2000" dirty="0"/>
              <a:t>4 When Christ who is our life appears, then you also will appear with Him in glory. </a:t>
            </a:r>
          </a:p>
          <a:p>
            <a:endParaRPr lang="en-GB" sz="2000"/>
          </a:p>
          <a:p>
            <a:r>
              <a:rPr lang="en-GB" sz="2000" smtClean="0"/>
              <a:t>Rev </a:t>
            </a:r>
            <a:r>
              <a:rPr lang="en-GB" sz="2000" dirty="0"/>
              <a:t>7:9-12</a:t>
            </a:r>
          </a:p>
          <a:p>
            <a:r>
              <a:rPr lang="en-GB" sz="2000" dirty="0" smtClean="0"/>
              <a:t>9 </a:t>
            </a:r>
            <a:r>
              <a:rPr lang="en-GB" sz="2000" dirty="0"/>
              <a:t>After these things I looked, and behold, a </a:t>
            </a:r>
            <a:r>
              <a:rPr lang="en-GB" sz="2000" b="1" dirty="0"/>
              <a:t>great multitude which no one could number, of all nations, tribes, peoples, and tongues, standing before the throne and before the Lamb, clothed with white robes, with palm branches in their hands</a:t>
            </a:r>
            <a:r>
              <a:rPr lang="en-GB" sz="2000" dirty="0"/>
              <a:t>, 10 and crying out with a loud voice, saying, "</a:t>
            </a:r>
            <a:r>
              <a:rPr lang="en-GB" sz="2000" b="1" dirty="0"/>
              <a:t>Salvation belongs to our God who sits on the throne, and to the Lamb</a:t>
            </a:r>
            <a:r>
              <a:rPr lang="en-GB" sz="2000" dirty="0"/>
              <a:t>!" 11 All the angels stood around the throne and the elders and the four living creatures, and fell on their faces before the throne and worshiped God, 12 saying:</a:t>
            </a:r>
          </a:p>
          <a:p>
            <a:r>
              <a:rPr lang="en-GB" sz="2000" dirty="0" smtClean="0"/>
              <a:t>"</a:t>
            </a:r>
            <a:r>
              <a:rPr lang="en-GB" sz="2000" dirty="0"/>
              <a:t>Amen! Blessing and glory and wisdom,</a:t>
            </a:r>
          </a:p>
          <a:p>
            <a:r>
              <a:rPr lang="en-GB" sz="2000" dirty="0"/>
              <a:t>Thanksgiving and </a:t>
            </a:r>
            <a:r>
              <a:rPr lang="en-GB" sz="2000" dirty="0" err="1"/>
              <a:t>honor</a:t>
            </a:r>
            <a:r>
              <a:rPr lang="en-GB" sz="2000" dirty="0"/>
              <a:t> and power and might,</a:t>
            </a:r>
          </a:p>
          <a:p>
            <a:r>
              <a:rPr lang="en-GB" sz="2000" dirty="0"/>
              <a:t>Be to our God forever and ever.</a:t>
            </a:r>
          </a:p>
          <a:p>
            <a:r>
              <a:rPr lang="en-GB" sz="2000" dirty="0"/>
              <a:t>Amen." </a:t>
            </a:r>
          </a:p>
          <a:p>
            <a:endParaRPr lang="en-GB" sz="2000" dirty="0"/>
          </a:p>
          <a:p>
            <a:r>
              <a:rPr lang="en-GB" sz="2000" dirty="0" smtClean="0"/>
              <a:t>1 </a:t>
            </a:r>
            <a:r>
              <a:rPr lang="en-GB" sz="2000" dirty="0" err="1"/>
              <a:t>Cor</a:t>
            </a:r>
            <a:r>
              <a:rPr lang="en-GB" sz="2000" dirty="0"/>
              <a:t> 2:9</a:t>
            </a:r>
          </a:p>
          <a:p>
            <a:r>
              <a:rPr lang="en-GB" sz="2000" dirty="0" smtClean="0"/>
              <a:t>9 </a:t>
            </a:r>
            <a:r>
              <a:rPr lang="en-GB" sz="2000" b="1" dirty="0"/>
              <a:t>But as it is written:</a:t>
            </a:r>
          </a:p>
          <a:p>
            <a:r>
              <a:rPr lang="en-GB" sz="2000" b="1" dirty="0" smtClean="0"/>
              <a:t>"</a:t>
            </a:r>
            <a:r>
              <a:rPr lang="en-GB" sz="2000" b="1" dirty="0"/>
              <a:t>Eye has not seen, nor ear heard,</a:t>
            </a:r>
          </a:p>
          <a:p>
            <a:r>
              <a:rPr lang="en-GB" sz="2000" b="1" dirty="0"/>
              <a:t>Nor have entered into the heart of man</a:t>
            </a:r>
          </a:p>
          <a:p>
            <a:r>
              <a:rPr lang="en-GB" sz="2000" b="1" dirty="0"/>
              <a:t>The things which God has prepared for those who love Him." </a:t>
            </a:r>
          </a:p>
          <a:p>
            <a:endParaRPr lang="en-GB" b="1" dirty="0"/>
          </a:p>
        </p:txBody>
      </p:sp>
    </p:spTree>
    <p:extLst>
      <p:ext uri="{BB962C8B-B14F-4D97-AF65-F5344CB8AC3E}">
        <p14:creationId xmlns:p14="http://schemas.microsoft.com/office/powerpoint/2010/main" val="817202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748464" cy="720080"/>
          </a:xfrm>
        </p:spPr>
        <p:txBody>
          <a:bodyPr>
            <a:normAutofit fontScale="90000"/>
          </a:bodyPr>
          <a:lstStyle/>
          <a:p>
            <a:r>
              <a:rPr lang="en-GB" dirty="0" smtClean="0"/>
              <a:t>A: John’s Vision</a:t>
            </a:r>
            <a:endParaRPr lang="en-GB" dirty="0"/>
          </a:p>
        </p:txBody>
      </p:sp>
      <p:sp>
        <p:nvSpPr>
          <p:cNvPr id="3" name="Content Placeholder 2"/>
          <p:cNvSpPr>
            <a:spLocks noGrp="1"/>
          </p:cNvSpPr>
          <p:nvPr>
            <p:ph idx="1"/>
          </p:nvPr>
        </p:nvSpPr>
        <p:spPr>
          <a:xfrm>
            <a:off x="107504" y="1052736"/>
            <a:ext cx="9018050" cy="5805264"/>
          </a:xfrm>
        </p:spPr>
        <p:txBody>
          <a:bodyPr>
            <a:noAutofit/>
          </a:bodyPr>
          <a:lstStyle/>
          <a:p>
            <a:pPr marL="0" indent="0">
              <a:buNone/>
            </a:pPr>
            <a:endParaRPr lang="en-GB" sz="2400" dirty="0" smtClean="0"/>
          </a:p>
          <a:p>
            <a:pPr marL="0" indent="0">
              <a:buNone/>
            </a:pPr>
            <a:endParaRPr lang="en-GB" sz="2400" dirty="0"/>
          </a:p>
          <a:p>
            <a:pPr marL="0" indent="0">
              <a:buNone/>
            </a:pPr>
            <a:endParaRPr lang="en-GB" sz="2400" dirty="0" smtClean="0"/>
          </a:p>
          <a:p>
            <a:pPr marL="0" indent="0">
              <a:buNone/>
            </a:pPr>
            <a:endParaRPr lang="en-GB" sz="2400" dirty="0"/>
          </a:p>
          <a:p>
            <a:pPr marL="0" indent="0">
              <a:buNone/>
            </a:pPr>
            <a:endParaRPr lang="en-GB" sz="2400" dirty="0"/>
          </a:p>
          <a:p>
            <a:pPr marL="0" indent="0">
              <a:buNone/>
            </a:pPr>
            <a:endParaRPr lang="en-GB" sz="1400" dirty="0"/>
          </a:p>
        </p:txBody>
      </p:sp>
      <p:sp>
        <p:nvSpPr>
          <p:cNvPr id="4" name="Rectangle 3"/>
          <p:cNvSpPr/>
          <p:nvPr/>
        </p:nvSpPr>
        <p:spPr>
          <a:xfrm>
            <a:off x="107504" y="908720"/>
            <a:ext cx="9018050" cy="5262979"/>
          </a:xfrm>
          <a:prstGeom prst="rect">
            <a:avLst/>
          </a:prstGeom>
        </p:spPr>
        <p:txBody>
          <a:bodyPr wrap="square">
            <a:spAutoFit/>
          </a:bodyPr>
          <a:lstStyle/>
          <a:p>
            <a:r>
              <a:rPr lang="en-GB" sz="2400" dirty="0"/>
              <a:t>Rev 1:10-11</a:t>
            </a:r>
          </a:p>
          <a:p>
            <a:r>
              <a:rPr lang="en-GB" sz="2400" dirty="0"/>
              <a:t>10 I was in the </a:t>
            </a:r>
            <a:r>
              <a:rPr lang="en-GB" sz="2400" b="1" dirty="0"/>
              <a:t>Spirit</a:t>
            </a:r>
            <a:r>
              <a:rPr lang="en-GB" sz="2400" dirty="0"/>
              <a:t> on the Lord's Day, and I heard behind me a loud voice, as of a trumpet, 11 saying,  "I am the Alpha and the Omega, the First and the Last," and, "What you see, </a:t>
            </a:r>
            <a:r>
              <a:rPr lang="en-GB" sz="2400" b="1" dirty="0"/>
              <a:t>write</a:t>
            </a:r>
            <a:r>
              <a:rPr lang="en-GB" sz="2400" dirty="0"/>
              <a:t> in a book and </a:t>
            </a:r>
            <a:r>
              <a:rPr lang="en-GB" sz="2400" b="1" dirty="0"/>
              <a:t>send</a:t>
            </a:r>
            <a:r>
              <a:rPr lang="en-GB" sz="2400" dirty="0"/>
              <a:t> it to the seven churches which are in Asia</a:t>
            </a:r>
            <a:r>
              <a:rPr lang="en-GB" sz="2400" dirty="0" smtClean="0"/>
              <a:t>:</a:t>
            </a:r>
            <a:endParaRPr lang="en-GB" sz="2400" dirty="0"/>
          </a:p>
          <a:p>
            <a:endParaRPr lang="en-GB" sz="2400" dirty="0" smtClean="0"/>
          </a:p>
          <a:p>
            <a:r>
              <a:rPr lang="en-GB" sz="2400" dirty="0" err="1" smtClean="0"/>
              <a:t>Heb</a:t>
            </a:r>
            <a:r>
              <a:rPr lang="en-GB" sz="2400" dirty="0" smtClean="0"/>
              <a:t> 11:10</a:t>
            </a:r>
          </a:p>
          <a:p>
            <a:r>
              <a:rPr lang="en-GB" sz="2400" dirty="0" smtClean="0"/>
              <a:t>10 </a:t>
            </a:r>
            <a:r>
              <a:rPr lang="en-GB" sz="2400" dirty="0"/>
              <a:t>for he waited for the city which has foundations, </a:t>
            </a:r>
            <a:r>
              <a:rPr lang="en-GB" sz="2400" b="1" dirty="0"/>
              <a:t>whose builder and maker is God.</a:t>
            </a:r>
          </a:p>
          <a:p>
            <a:endParaRPr lang="en-GB" sz="2400" dirty="0"/>
          </a:p>
          <a:p>
            <a:r>
              <a:rPr lang="en-GB" sz="2400" dirty="0" err="1"/>
              <a:t>Heb</a:t>
            </a:r>
            <a:r>
              <a:rPr lang="en-GB" sz="2400" dirty="0"/>
              <a:t> </a:t>
            </a:r>
            <a:r>
              <a:rPr lang="en-GB" sz="2400" dirty="0" smtClean="0"/>
              <a:t>11:16</a:t>
            </a:r>
            <a:endParaRPr lang="en-GB" sz="2400" dirty="0"/>
          </a:p>
          <a:p>
            <a:r>
              <a:rPr lang="en-GB" sz="2400" dirty="0"/>
              <a:t>16 But now they desire a better, that is, a </a:t>
            </a:r>
            <a:r>
              <a:rPr lang="en-GB" sz="2400" b="1" dirty="0"/>
              <a:t>heavenly</a:t>
            </a:r>
            <a:r>
              <a:rPr lang="en-GB" sz="2400" dirty="0"/>
              <a:t> country. Therefore God is not ashamed to be called their God, for </a:t>
            </a:r>
            <a:r>
              <a:rPr lang="en-GB" sz="2400" b="1" dirty="0"/>
              <a:t>He has prepared a city for them. </a:t>
            </a:r>
          </a:p>
        </p:txBody>
      </p:sp>
    </p:spTree>
    <p:extLst>
      <p:ext uri="{BB962C8B-B14F-4D97-AF65-F5344CB8AC3E}">
        <p14:creationId xmlns:p14="http://schemas.microsoft.com/office/powerpoint/2010/main" val="1189409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109639"/>
          </a:xfrm>
          <a:prstGeom prst="rect">
            <a:avLst/>
          </a:prstGeom>
        </p:spPr>
        <p:txBody>
          <a:bodyPr wrap="square">
            <a:spAutoFit/>
          </a:bodyPr>
          <a:lstStyle/>
          <a:p>
            <a:pPr algn="ctr"/>
            <a:r>
              <a:rPr lang="en-GB" sz="3600" b="1" dirty="0" smtClean="0"/>
              <a:t>B : The New Jerusalem</a:t>
            </a:r>
          </a:p>
          <a:p>
            <a:endParaRPr lang="en-GB" sz="2000" dirty="0" smtClean="0"/>
          </a:p>
          <a:p>
            <a:r>
              <a:rPr lang="en-GB" sz="2000" dirty="0" smtClean="0"/>
              <a:t>Rev </a:t>
            </a:r>
            <a:r>
              <a:rPr lang="en-GB" sz="2000" dirty="0"/>
              <a:t>21:1-9</a:t>
            </a:r>
          </a:p>
          <a:p>
            <a:r>
              <a:rPr lang="en-GB" sz="2000" dirty="0" smtClean="0"/>
              <a:t>21 </a:t>
            </a:r>
            <a:r>
              <a:rPr lang="en-GB" sz="2000" dirty="0"/>
              <a:t>Now I saw a </a:t>
            </a:r>
            <a:r>
              <a:rPr lang="en-GB" sz="2000" b="1" dirty="0"/>
              <a:t>new heaven and a new earth, for the first heaven and the first earth had passed away. Also there was no more sea</a:t>
            </a:r>
            <a:r>
              <a:rPr lang="en-GB" sz="2000" dirty="0"/>
              <a:t>. 2 Then I, John, saw </a:t>
            </a:r>
            <a:r>
              <a:rPr lang="en-GB" sz="2000" b="1" dirty="0"/>
              <a:t>the holy city</a:t>
            </a:r>
            <a:r>
              <a:rPr lang="en-GB" sz="2000" dirty="0"/>
              <a:t>, New Jerusalem, coming down out of heaven from God, prepared as a </a:t>
            </a:r>
            <a:r>
              <a:rPr lang="en-GB" sz="2000" b="1" dirty="0"/>
              <a:t>bride</a:t>
            </a:r>
            <a:r>
              <a:rPr lang="en-GB" sz="2000" dirty="0"/>
              <a:t> </a:t>
            </a:r>
            <a:r>
              <a:rPr lang="en-GB" sz="2000" b="1" dirty="0"/>
              <a:t>adorned</a:t>
            </a:r>
            <a:r>
              <a:rPr lang="en-GB" sz="2000" dirty="0"/>
              <a:t> for her husband. 3 And I heard a loud voice from heaven saying, "</a:t>
            </a:r>
            <a:r>
              <a:rPr lang="en-GB" sz="2000" b="1" dirty="0"/>
              <a:t>Behold, the tabernacle of God is with men, and He will dwell with them, and they shall be His people</a:t>
            </a:r>
            <a:r>
              <a:rPr lang="en-GB" sz="2000" dirty="0"/>
              <a:t>. God Himself will be with them and be their God. 4 And God will </a:t>
            </a:r>
            <a:r>
              <a:rPr lang="en-GB" sz="2000" b="1" dirty="0"/>
              <a:t>wipe</a:t>
            </a:r>
            <a:r>
              <a:rPr lang="en-GB" sz="2000" dirty="0"/>
              <a:t> away every </a:t>
            </a:r>
            <a:r>
              <a:rPr lang="en-GB" sz="2000" b="1" dirty="0"/>
              <a:t>tear</a:t>
            </a:r>
            <a:r>
              <a:rPr lang="en-GB" sz="2000" dirty="0"/>
              <a:t> from their eyes; there shall be </a:t>
            </a:r>
            <a:r>
              <a:rPr lang="en-GB" sz="2000" b="1" dirty="0"/>
              <a:t>no more death, nor sorrow, nor crying. There shall be no more pain, for the former things have passed away." </a:t>
            </a:r>
          </a:p>
          <a:p>
            <a:r>
              <a:rPr lang="en-GB" sz="2000" dirty="0" smtClean="0"/>
              <a:t>5 </a:t>
            </a:r>
            <a:r>
              <a:rPr lang="en-GB" sz="2000" dirty="0"/>
              <a:t>Then </a:t>
            </a:r>
            <a:r>
              <a:rPr lang="en-GB" sz="2000" b="1" dirty="0"/>
              <a:t>He</a:t>
            </a:r>
            <a:r>
              <a:rPr lang="en-GB" sz="2000" dirty="0"/>
              <a:t> who </a:t>
            </a:r>
            <a:r>
              <a:rPr lang="en-GB" sz="2000" b="1" dirty="0"/>
              <a:t>sat</a:t>
            </a:r>
            <a:r>
              <a:rPr lang="en-GB" sz="2000" dirty="0"/>
              <a:t> on the </a:t>
            </a:r>
            <a:r>
              <a:rPr lang="en-GB" sz="2000" b="1" dirty="0"/>
              <a:t>throne</a:t>
            </a:r>
            <a:r>
              <a:rPr lang="en-GB" sz="2000" dirty="0"/>
              <a:t> said, "</a:t>
            </a:r>
            <a:r>
              <a:rPr lang="en-GB" sz="2000" b="1" dirty="0"/>
              <a:t>Behold, I make all things new</a:t>
            </a:r>
            <a:r>
              <a:rPr lang="en-GB" sz="2000" dirty="0"/>
              <a:t>." And He said to me, "Write, for these words are true and faithful." </a:t>
            </a:r>
          </a:p>
          <a:p>
            <a:r>
              <a:rPr lang="en-GB" sz="2000" dirty="0" smtClean="0"/>
              <a:t>6 </a:t>
            </a:r>
            <a:r>
              <a:rPr lang="en-GB" sz="2000" dirty="0"/>
              <a:t>And He said to me, "It is done! I am the Alpha and the Omega, the Beginning and the End. </a:t>
            </a:r>
            <a:r>
              <a:rPr lang="en-GB" sz="2000" b="1" dirty="0"/>
              <a:t>I will give of the fountain of the water of life freely to him who thirsts</a:t>
            </a:r>
            <a:r>
              <a:rPr lang="en-GB" sz="2000" dirty="0"/>
              <a:t>. 7 He who overcomes shall inherit all things, and I will be his God and he shall be My son. 8 But the </a:t>
            </a:r>
            <a:r>
              <a:rPr lang="en-GB" sz="2000" b="1" dirty="0"/>
              <a:t>cowardly, unbelieving, abominable, murderers, sexually immoral, sorcerers, idolaters, and all liars shall have their part in the lake which burns with fire and brimstone, which is the second death." </a:t>
            </a:r>
          </a:p>
          <a:p>
            <a:endParaRPr lang="en-GB" sz="2000" dirty="0"/>
          </a:p>
          <a:p>
            <a:endParaRPr lang="en-GB" sz="2000" dirty="0"/>
          </a:p>
          <a:p>
            <a:endParaRPr lang="en-GB" sz="2000" dirty="0"/>
          </a:p>
        </p:txBody>
      </p:sp>
    </p:spTree>
    <p:extLst>
      <p:ext uri="{BB962C8B-B14F-4D97-AF65-F5344CB8AC3E}">
        <p14:creationId xmlns:p14="http://schemas.microsoft.com/office/powerpoint/2010/main" val="3808249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44624"/>
            <a:ext cx="9108504" cy="6740307"/>
          </a:xfrm>
          <a:prstGeom prst="rect">
            <a:avLst/>
          </a:prstGeom>
        </p:spPr>
        <p:txBody>
          <a:bodyPr wrap="square">
            <a:spAutoFit/>
          </a:bodyPr>
          <a:lstStyle/>
          <a:p>
            <a:r>
              <a:rPr lang="en-GB" sz="2400" dirty="0"/>
              <a:t>Rev </a:t>
            </a:r>
            <a:r>
              <a:rPr lang="en-GB" sz="2400" dirty="0" smtClean="0"/>
              <a:t>21:9-22     The </a:t>
            </a:r>
            <a:r>
              <a:rPr lang="en-GB" sz="2400" dirty="0"/>
              <a:t>New </a:t>
            </a:r>
            <a:r>
              <a:rPr lang="en-GB" sz="2400" dirty="0" smtClean="0"/>
              <a:t>Jerusalem   (</a:t>
            </a:r>
            <a:r>
              <a:rPr lang="en-GB" sz="2400" dirty="0"/>
              <a:t>cf. </a:t>
            </a:r>
            <a:r>
              <a:rPr lang="en-GB" sz="2400" dirty="0" err="1"/>
              <a:t>Ezek</a:t>
            </a:r>
            <a:r>
              <a:rPr lang="en-GB" sz="2400" dirty="0"/>
              <a:t> 48:30-35)</a:t>
            </a:r>
          </a:p>
          <a:p>
            <a:r>
              <a:rPr lang="en-GB" sz="2400" dirty="0" smtClean="0"/>
              <a:t>9 </a:t>
            </a:r>
            <a:r>
              <a:rPr lang="en-GB" sz="2400" dirty="0"/>
              <a:t>Then </a:t>
            </a:r>
            <a:r>
              <a:rPr lang="en-GB" sz="2400" b="1" dirty="0"/>
              <a:t>one</a:t>
            </a:r>
            <a:r>
              <a:rPr lang="en-GB" sz="2400" dirty="0"/>
              <a:t> of the seven </a:t>
            </a:r>
            <a:r>
              <a:rPr lang="en-GB" sz="2400" b="1" dirty="0"/>
              <a:t>angels</a:t>
            </a:r>
            <a:r>
              <a:rPr lang="en-GB" sz="2400" dirty="0"/>
              <a:t> who had the seven bowls filled with the seven last plagues came to me and talked with me, saying, "Come, I will show you the bride, the Lamb's wife."  10 And he </a:t>
            </a:r>
            <a:r>
              <a:rPr lang="en-GB" sz="2400" b="1" dirty="0"/>
              <a:t>carried</a:t>
            </a:r>
            <a:r>
              <a:rPr lang="en-GB" sz="2400" dirty="0"/>
              <a:t> me away in the </a:t>
            </a:r>
            <a:r>
              <a:rPr lang="en-GB" sz="2400" b="1" dirty="0"/>
              <a:t>Spirit</a:t>
            </a:r>
            <a:r>
              <a:rPr lang="en-GB" sz="2400" dirty="0"/>
              <a:t> to a great and high mountain, and </a:t>
            </a:r>
            <a:r>
              <a:rPr lang="en-GB" sz="2400" b="1" dirty="0"/>
              <a:t>showed</a:t>
            </a:r>
            <a:r>
              <a:rPr lang="en-GB" sz="2400" dirty="0"/>
              <a:t> me the </a:t>
            </a:r>
            <a:r>
              <a:rPr lang="en-GB" sz="2400" b="1" dirty="0"/>
              <a:t>great</a:t>
            </a:r>
            <a:r>
              <a:rPr lang="en-GB" sz="2400" dirty="0"/>
              <a:t> </a:t>
            </a:r>
            <a:r>
              <a:rPr lang="en-GB" sz="2400" b="1" dirty="0"/>
              <a:t>city</a:t>
            </a:r>
            <a:r>
              <a:rPr lang="en-GB" sz="2400" dirty="0"/>
              <a:t>, the holy Jerusalem, </a:t>
            </a:r>
            <a:r>
              <a:rPr lang="en-GB" sz="2400" b="1" dirty="0"/>
              <a:t>descending out of heaven from God</a:t>
            </a:r>
            <a:r>
              <a:rPr lang="en-GB" sz="2400" dirty="0"/>
              <a:t>, 11 having the glory of God. Her light was like a most precious stone, like a jasper stone, clear as crystal. 12 Also she had a great and high </a:t>
            </a:r>
            <a:r>
              <a:rPr lang="en-GB" sz="2400" b="1" dirty="0"/>
              <a:t>wall</a:t>
            </a:r>
            <a:r>
              <a:rPr lang="en-GB" sz="2400" dirty="0"/>
              <a:t> with </a:t>
            </a:r>
            <a:r>
              <a:rPr lang="en-GB" sz="2400" b="1" dirty="0"/>
              <a:t>twelve</a:t>
            </a:r>
            <a:r>
              <a:rPr lang="en-GB" sz="2400" dirty="0"/>
              <a:t> </a:t>
            </a:r>
            <a:r>
              <a:rPr lang="en-GB" sz="2400" b="1" dirty="0"/>
              <a:t>gates</a:t>
            </a:r>
            <a:r>
              <a:rPr lang="en-GB" sz="2400" dirty="0"/>
              <a:t>, and </a:t>
            </a:r>
            <a:r>
              <a:rPr lang="en-GB" sz="2400" b="1" dirty="0"/>
              <a:t>twelve angels at the gates, and names written on them, which are the names of the twelve tribes of the children of Israel</a:t>
            </a:r>
            <a:r>
              <a:rPr lang="en-GB" sz="2400" dirty="0"/>
              <a:t>: 13 three gates on the east, three gates on the north, three gates on the south, and three gates on the west. </a:t>
            </a:r>
          </a:p>
          <a:p>
            <a:r>
              <a:rPr lang="en-GB" sz="2400" dirty="0" smtClean="0"/>
              <a:t>14 </a:t>
            </a:r>
            <a:r>
              <a:rPr lang="en-GB" sz="2400" dirty="0"/>
              <a:t>Now the wall of the city had </a:t>
            </a:r>
            <a:r>
              <a:rPr lang="en-GB" sz="2400" b="1" dirty="0"/>
              <a:t>twelve</a:t>
            </a:r>
            <a:r>
              <a:rPr lang="en-GB" sz="2400" dirty="0"/>
              <a:t> </a:t>
            </a:r>
            <a:r>
              <a:rPr lang="en-GB" sz="2400" b="1" dirty="0"/>
              <a:t>foundations</a:t>
            </a:r>
            <a:r>
              <a:rPr lang="en-GB" sz="2400" dirty="0"/>
              <a:t>, and on them were the </a:t>
            </a:r>
            <a:r>
              <a:rPr lang="en-GB" sz="2400" b="1" dirty="0"/>
              <a:t>names of the twelve apostles </a:t>
            </a:r>
            <a:r>
              <a:rPr lang="en-GB" sz="2400" dirty="0"/>
              <a:t>of the Lamb. 15 And he who talked with me had a gold reed to measure the city, its gates, and its wall. 16 The city is laid out as a square; its length is as great as its breadth. And he measured the city with the reed: </a:t>
            </a:r>
            <a:r>
              <a:rPr lang="en-GB" sz="2400" b="1" dirty="0"/>
              <a:t>twelve thousand furlongs. Its length, breadth, and height are equal. </a:t>
            </a:r>
            <a:endParaRPr lang="en-GB" sz="2000" b="1" dirty="0"/>
          </a:p>
        </p:txBody>
      </p:sp>
    </p:spTree>
    <p:extLst>
      <p:ext uri="{BB962C8B-B14F-4D97-AF65-F5344CB8AC3E}">
        <p14:creationId xmlns:p14="http://schemas.microsoft.com/office/powerpoint/2010/main" val="317837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94414"/>
          </a:xfrm>
          <a:prstGeom prst="rect">
            <a:avLst/>
          </a:prstGeom>
        </p:spPr>
        <p:txBody>
          <a:bodyPr wrap="square">
            <a:spAutoFit/>
          </a:bodyPr>
          <a:lstStyle/>
          <a:p>
            <a:r>
              <a:rPr lang="en-GB" sz="2000" dirty="0"/>
              <a:t>Rev 21:16-22:1</a:t>
            </a:r>
          </a:p>
          <a:p>
            <a:r>
              <a:rPr lang="en-GB" sz="2000" dirty="0"/>
              <a:t>16 The city is laid out as a square; its length is as great as its breadth. And he measured the city with the reed: </a:t>
            </a:r>
            <a:r>
              <a:rPr lang="en-GB" sz="2000" b="1" dirty="0"/>
              <a:t>twelve thousand furlongs. Its length, breadth, and height are equal</a:t>
            </a:r>
            <a:r>
              <a:rPr lang="en-GB" sz="2000" dirty="0"/>
              <a:t>. 17 Then he measured its wall: one hundred and forty-four cubits, according to the measure of a man, that is, of an angel. 18 The construction of its wall was of jasper; and the city was </a:t>
            </a:r>
            <a:r>
              <a:rPr lang="en-GB" sz="2000" b="1" dirty="0"/>
              <a:t>pure gold</a:t>
            </a:r>
            <a:r>
              <a:rPr lang="en-GB" sz="2000" dirty="0"/>
              <a:t>, like clear glass. 19 The </a:t>
            </a:r>
            <a:r>
              <a:rPr lang="en-GB" sz="2000" b="1" dirty="0"/>
              <a:t>foundations</a:t>
            </a:r>
            <a:r>
              <a:rPr lang="en-GB" sz="2000" dirty="0"/>
              <a:t> of the wall of the city were </a:t>
            </a:r>
            <a:r>
              <a:rPr lang="en-GB" sz="2000" b="1" dirty="0"/>
              <a:t>adorned with all kinds of precious stones</a:t>
            </a:r>
            <a:r>
              <a:rPr lang="en-GB" sz="2000" dirty="0"/>
              <a:t>: the first foundation was jasper, the second sapphire, the third chalcedony, the fourth emerald, 20 the fifth </a:t>
            </a:r>
            <a:r>
              <a:rPr lang="en-GB" sz="2000" dirty="0" err="1"/>
              <a:t>sardonyx</a:t>
            </a:r>
            <a:r>
              <a:rPr lang="en-GB" sz="2000" dirty="0"/>
              <a:t>, the sixth </a:t>
            </a:r>
            <a:r>
              <a:rPr lang="en-GB" sz="2000" dirty="0" err="1"/>
              <a:t>sardius</a:t>
            </a:r>
            <a:r>
              <a:rPr lang="en-GB" sz="2000" dirty="0"/>
              <a:t>, the seventh </a:t>
            </a:r>
            <a:r>
              <a:rPr lang="en-GB" sz="2000" dirty="0" err="1"/>
              <a:t>chrysolite</a:t>
            </a:r>
            <a:r>
              <a:rPr lang="en-GB" sz="2000" dirty="0"/>
              <a:t>, the eighth beryl, the ninth topaz, the tenth </a:t>
            </a:r>
            <a:r>
              <a:rPr lang="en-GB" sz="2000" dirty="0" err="1"/>
              <a:t>chrysoprase</a:t>
            </a:r>
            <a:r>
              <a:rPr lang="en-GB" sz="2000" dirty="0"/>
              <a:t>, the eleventh jacinth, and the twelfth amethyst. 21 The twelve </a:t>
            </a:r>
            <a:r>
              <a:rPr lang="en-GB" sz="2000" b="1" dirty="0"/>
              <a:t>gates</a:t>
            </a:r>
            <a:r>
              <a:rPr lang="en-GB" sz="2000" dirty="0"/>
              <a:t> were </a:t>
            </a:r>
            <a:r>
              <a:rPr lang="en-GB" sz="2000" b="1" dirty="0"/>
              <a:t>twelve pearls</a:t>
            </a:r>
            <a:r>
              <a:rPr lang="en-GB" sz="2000" dirty="0"/>
              <a:t>: each individual gate was of one pearl. And the </a:t>
            </a:r>
            <a:r>
              <a:rPr lang="en-GB" sz="2000" b="1" dirty="0"/>
              <a:t>street of the city was pure gold</a:t>
            </a:r>
            <a:r>
              <a:rPr lang="en-GB" sz="2000" dirty="0"/>
              <a:t>, like transparent glass. </a:t>
            </a:r>
          </a:p>
          <a:p>
            <a:endParaRPr lang="en-GB" sz="2000" dirty="0"/>
          </a:p>
          <a:p>
            <a:r>
              <a:rPr lang="en-GB" sz="2000" dirty="0"/>
              <a:t>The Glory of the New Jerusalem</a:t>
            </a:r>
          </a:p>
          <a:p>
            <a:r>
              <a:rPr lang="en-GB" sz="2000" dirty="0" smtClean="0"/>
              <a:t>22 </a:t>
            </a:r>
            <a:r>
              <a:rPr lang="en-GB" sz="2000" dirty="0"/>
              <a:t>But I saw </a:t>
            </a:r>
            <a:r>
              <a:rPr lang="en-GB" sz="2000" b="1" dirty="0"/>
              <a:t>no temple </a:t>
            </a:r>
            <a:r>
              <a:rPr lang="en-GB" sz="2000" dirty="0"/>
              <a:t>in it, for the </a:t>
            </a:r>
            <a:r>
              <a:rPr lang="en-GB" sz="2000" b="1" dirty="0"/>
              <a:t>Lord God Almighty and the Lamb are its temple</a:t>
            </a:r>
            <a:r>
              <a:rPr lang="en-GB" sz="2000" dirty="0"/>
              <a:t>. 23 The city had </a:t>
            </a:r>
            <a:r>
              <a:rPr lang="en-GB" sz="2000" b="1" dirty="0"/>
              <a:t>no need of the sun or of the moon </a:t>
            </a:r>
            <a:r>
              <a:rPr lang="en-GB" sz="2000" dirty="0"/>
              <a:t>to shine in it, for </a:t>
            </a:r>
            <a:r>
              <a:rPr lang="en-GB" sz="2000" b="1" dirty="0"/>
              <a:t>the glory of God illuminated it.</a:t>
            </a:r>
            <a:r>
              <a:rPr lang="en-GB" sz="2000" dirty="0"/>
              <a:t> </a:t>
            </a:r>
            <a:r>
              <a:rPr lang="en-GB" sz="2000" b="1" dirty="0"/>
              <a:t>The Lamb is its light</a:t>
            </a:r>
            <a:r>
              <a:rPr lang="en-GB" sz="2000" dirty="0"/>
              <a:t>. 24 And the </a:t>
            </a:r>
            <a:r>
              <a:rPr lang="en-GB" sz="2000" b="1" dirty="0"/>
              <a:t>nations of those who are saved </a:t>
            </a:r>
            <a:r>
              <a:rPr lang="en-GB" sz="2000" dirty="0"/>
              <a:t>shall walk in its light, and the kings of the earth bring their glory and </a:t>
            </a:r>
            <a:r>
              <a:rPr lang="en-GB" sz="2000" dirty="0" err="1"/>
              <a:t>honor</a:t>
            </a:r>
            <a:r>
              <a:rPr lang="en-GB" sz="2000" dirty="0"/>
              <a:t> into it.  25 Its gates shall not be shut at all by day (there shall be no night there). 26 And they shall bring the glory and the </a:t>
            </a:r>
            <a:r>
              <a:rPr lang="en-GB" sz="2000" dirty="0" err="1"/>
              <a:t>honor</a:t>
            </a:r>
            <a:r>
              <a:rPr lang="en-GB" sz="2000" dirty="0"/>
              <a:t> of the nations into it.  27 But there shall </a:t>
            </a:r>
            <a:r>
              <a:rPr lang="en-GB" sz="2000" b="1" dirty="0"/>
              <a:t>by no means enter it anything that defiles, or causes an abomination or a lie, but only those who are written in the Lamb's Book of Life. </a:t>
            </a:r>
          </a:p>
          <a:p>
            <a:endParaRPr lang="en-GB" dirty="0"/>
          </a:p>
          <a:p>
            <a:endParaRPr lang="en-GB" dirty="0"/>
          </a:p>
          <a:p>
            <a:endParaRPr lang="en-GB" dirty="0"/>
          </a:p>
        </p:txBody>
      </p:sp>
    </p:spTree>
    <p:extLst>
      <p:ext uri="{BB962C8B-B14F-4D97-AF65-F5344CB8AC3E}">
        <p14:creationId xmlns:p14="http://schemas.microsoft.com/office/powerpoint/2010/main" val="4037482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4624"/>
            <a:ext cx="9108504" cy="7725192"/>
          </a:xfrm>
          <a:prstGeom prst="rect">
            <a:avLst/>
          </a:prstGeom>
        </p:spPr>
        <p:txBody>
          <a:bodyPr wrap="square">
            <a:spAutoFit/>
          </a:bodyPr>
          <a:lstStyle/>
          <a:p>
            <a:r>
              <a:rPr lang="en-GB" sz="2000" dirty="0"/>
              <a:t>Rev 22:1-12</a:t>
            </a:r>
          </a:p>
          <a:p>
            <a:r>
              <a:rPr lang="en-GB" sz="2000" dirty="0" smtClean="0"/>
              <a:t>22 </a:t>
            </a:r>
            <a:r>
              <a:rPr lang="en-GB" sz="2000" dirty="0"/>
              <a:t>And he showed me a </a:t>
            </a:r>
            <a:r>
              <a:rPr lang="en-GB" sz="2000" b="1" dirty="0"/>
              <a:t>pure river of water of life, clear as crystal, proceeding from the throne of God and of the Lamb</a:t>
            </a:r>
            <a:r>
              <a:rPr lang="en-GB" sz="2000" dirty="0"/>
              <a:t>. 2 In the middle of its street, and on either side of the river, was the tree of life, which bore twelve fruits, each tree yielding its fruit every month. The leaves of the tree were for the healing of the nations. 3 And there shall be </a:t>
            </a:r>
            <a:r>
              <a:rPr lang="en-GB" sz="2000" b="1" dirty="0"/>
              <a:t>no more curse</a:t>
            </a:r>
            <a:r>
              <a:rPr lang="en-GB" sz="2000" dirty="0"/>
              <a:t>, but the throne of God and of the Lamb shall be in it, and His servants shall serve Him. 4 They </a:t>
            </a:r>
            <a:r>
              <a:rPr lang="en-GB" sz="2000" b="1" dirty="0"/>
              <a:t>shall see His face</a:t>
            </a:r>
            <a:r>
              <a:rPr lang="en-GB" sz="2000" dirty="0"/>
              <a:t>, and </a:t>
            </a:r>
            <a:r>
              <a:rPr lang="en-GB" sz="2000" b="1" dirty="0"/>
              <a:t>His name shall be on their foreheads</a:t>
            </a:r>
            <a:r>
              <a:rPr lang="en-GB" sz="2000" dirty="0"/>
              <a:t>. 5 There shall be no night there: They need no lamp nor light of the sun, for the Lord God gives them light. And they shall reign forever and ever. </a:t>
            </a:r>
            <a:endParaRPr lang="en-GB" sz="2000" i="1" dirty="0"/>
          </a:p>
          <a:p>
            <a:r>
              <a:rPr lang="en-GB" sz="2000" dirty="0" smtClean="0"/>
              <a:t>6 </a:t>
            </a:r>
            <a:r>
              <a:rPr lang="en-GB" sz="2000" dirty="0"/>
              <a:t>Then he said to me, "These words are faithful and true." And the Lord God of the holy prophets sent His angel to show His servants the things which must shortly take place. </a:t>
            </a:r>
          </a:p>
          <a:p>
            <a:r>
              <a:rPr lang="en-GB" sz="2000" dirty="0" smtClean="0"/>
              <a:t>7 </a:t>
            </a:r>
            <a:r>
              <a:rPr lang="en-GB" sz="2000" dirty="0"/>
              <a:t>"Behold, I am coming quickly</a:t>
            </a:r>
            <a:r>
              <a:rPr lang="en-GB" sz="2000" b="1" dirty="0"/>
              <a:t>! Blessed is he who keeps the words of the prophecy of this book." </a:t>
            </a:r>
          </a:p>
          <a:p>
            <a:r>
              <a:rPr lang="en-GB" sz="2000" dirty="0" smtClean="0"/>
              <a:t>8 </a:t>
            </a:r>
            <a:r>
              <a:rPr lang="en-GB" sz="2000" dirty="0"/>
              <a:t>Now I, John, saw and heard these things. And when I heard and saw, I fell down to worship before the feet of the angel who showed me these things. </a:t>
            </a:r>
          </a:p>
          <a:p>
            <a:r>
              <a:rPr lang="en-GB" sz="2000" dirty="0" smtClean="0"/>
              <a:t>9 </a:t>
            </a:r>
            <a:r>
              <a:rPr lang="en-GB" sz="2000" dirty="0"/>
              <a:t>Then he said to me, "See that you do not do that. For I am your fellow servant, and of your brethren the prophets, and </a:t>
            </a:r>
            <a:r>
              <a:rPr lang="en-GB" sz="2000" b="1" dirty="0" smtClean="0"/>
              <a:t>of those </a:t>
            </a:r>
            <a:r>
              <a:rPr lang="en-GB" sz="2000" b="1" dirty="0"/>
              <a:t>who keep the words of this book</a:t>
            </a:r>
            <a:r>
              <a:rPr lang="en-GB" sz="2000" dirty="0"/>
              <a:t>. Worship God." 10 And he said to me, "Do not seal the words of the prophecy of this book, for the time is at hand. 11 </a:t>
            </a:r>
            <a:r>
              <a:rPr lang="en-GB" sz="2000" b="1" dirty="0"/>
              <a:t>He who is unjust, let him be unjust still; he who is filthy, let him be filthy still; he who is righteous, let him be righteous still; he who is holy, let him be holy still." </a:t>
            </a:r>
          </a:p>
          <a:p>
            <a:endParaRPr lang="en-GB" sz="2000" b="1" dirty="0"/>
          </a:p>
          <a:p>
            <a:endParaRPr lang="en-GB" b="1" dirty="0"/>
          </a:p>
          <a:p>
            <a:endParaRPr lang="en-GB" b="1" dirty="0"/>
          </a:p>
        </p:txBody>
      </p:sp>
    </p:spTree>
    <p:extLst>
      <p:ext uri="{BB962C8B-B14F-4D97-AF65-F5344CB8AC3E}">
        <p14:creationId xmlns:p14="http://schemas.microsoft.com/office/powerpoint/2010/main" val="3733064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171194"/>
          </a:xfrm>
          <a:prstGeom prst="rect">
            <a:avLst/>
          </a:prstGeom>
        </p:spPr>
        <p:txBody>
          <a:bodyPr wrap="square">
            <a:spAutoFit/>
          </a:bodyPr>
          <a:lstStyle/>
          <a:p>
            <a:r>
              <a:rPr lang="en-GB" sz="2000" dirty="0"/>
              <a:t>Rev </a:t>
            </a:r>
            <a:r>
              <a:rPr lang="en-GB" sz="2000" dirty="0" smtClean="0"/>
              <a:t>22:12-21       </a:t>
            </a:r>
            <a:r>
              <a:rPr lang="en-GB" sz="2000" b="1" i="1" dirty="0" smtClean="0"/>
              <a:t>Jesus </a:t>
            </a:r>
            <a:r>
              <a:rPr lang="en-GB" sz="2000" b="1" i="1" dirty="0"/>
              <a:t>Testifies to the Churches</a:t>
            </a:r>
          </a:p>
          <a:p>
            <a:r>
              <a:rPr lang="en-GB" sz="2000" dirty="0" smtClean="0"/>
              <a:t>12 </a:t>
            </a:r>
            <a:r>
              <a:rPr lang="en-GB" sz="2000" dirty="0"/>
              <a:t>"</a:t>
            </a:r>
            <a:r>
              <a:rPr lang="en-GB" sz="2000" dirty="0" smtClean="0"/>
              <a:t>And behold</a:t>
            </a:r>
            <a:r>
              <a:rPr lang="en-GB" sz="2000" dirty="0"/>
              <a:t>, I am coming quickly, and </a:t>
            </a:r>
            <a:r>
              <a:rPr lang="en-GB" sz="2000" b="1" dirty="0"/>
              <a:t>My reward is with Me, to give to every one according to his work. </a:t>
            </a:r>
            <a:r>
              <a:rPr lang="en-GB" sz="2000" dirty="0"/>
              <a:t> 13 I am the Alpha and the Omega, the Beginning and the End, the First and the Last." </a:t>
            </a:r>
          </a:p>
          <a:p>
            <a:r>
              <a:rPr lang="en-GB" sz="2000" dirty="0" smtClean="0"/>
              <a:t>14 </a:t>
            </a:r>
            <a:r>
              <a:rPr lang="en-GB" sz="2000" b="1" dirty="0"/>
              <a:t>Blessed are those who do His commandments</a:t>
            </a:r>
            <a:r>
              <a:rPr lang="en-GB" sz="2000" dirty="0"/>
              <a:t>, that they may have the right to the tree of life, and may enter through the gates into the city. 15 </a:t>
            </a:r>
            <a:r>
              <a:rPr lang="en-GB" sz="2000" u="sng" dirty="0"/>
              <a:t>But outside are dogs and sorcerers and sexually immoral and murderers and idolaters, and whoever loves and practices a lie. </a:t>
            </a:r>
          </a:p>
          <a:p>
            <a:r>
              <a:rPr lang="en-GB" sz="2000" dirty="0" smtClean="0"/>
              <a:t>16 </a:t>
            </a:r>
            <a:r>
              <a:rPr lang="en-GB" sz="2000" dirty="0"/>
              <a:t>"I, Jesus, have sent My angel to testify to you these things in the churches. I am the Root and the Offspring of David, the Bright and Morning Star." </a:t>
            </a:r>
          </a:p>
          <a:p>
            <a:r>
              <a:rPr lang="en-GB" sz="2000" dirty="0" smtClean="0"/>
              <a:t>17 </a:t>
            </a:r>
            <a:r>
              <a:rPr lang="en-GB" sz="2000" dirty="0"/>
              <a:t>And the Spirit and the bride say, "Come!" And let him who hears say, "Come!" And let him who thirsts come. Whoever desires, let him take the water of life freely. </a:t>
            </a:r>
          </a:p>
          <a:p>
            <a:r>
              <a:rPr lang="en-GB" sz="2000" b="1" i="1" dirty="0" smtClean="0"/>
              <a:t>A </a:t>
            </a:r>
            <a:r>
              <a:rPr lang="en-GB" sz="2000" b="1" i="1" dirty="0"/>
              <a:t>Warning</a:t>
            </a:r>
          </a:p>
          <a:p>
            <a:r>
              <a:rPr lang="en-GB" sz="2000" dirty="0" smtClean="0"/>
              <a:t>18 </a:t>
            </a:r>
            <a:r>
              <a:rPr lang="en-GB" sz="2000" dirty="0"/>
              <a:t>For I testify to everyone who hears the words of the prophecy of this book: </a:t>
            </a:r>
            <a:r>
              <a:rPr lang="en-GB" sz="2000" b="1" dirty="0"/>
              <a:t>If anyone adds to these things, God will add to him the plagues that are written in this book;</a:t>
            </a:r>
            <a:r>
              <a:rPr lang="en-GB" sz="2000" dirty="0"/>
              <a:t> 19 and </a:t>
            </a:r>
            <a:r>
              <a:rPr lang="en-GB" sz="2000" b="1" dirty="0"/>
              <a:t>if anyone takes away from the words of the book of this prophecy, God shall take away his part from the Book of Life</a:t>
            </a:r>
            <a:r>
              <a:rPr lang="en-GB" sz="2000" dirty="0"/>
              <a:t>, from the holy city, and from the things which are written in this book. </a:t>
            </a:r>
          </a:p>
          <a:p>
            <a:r>
              <a:rPr lang="en-GB" sz="2000" b="1" i="1" dirty="0" smtClean="0"/>
              <a:t>I </a:t>
            </a:r>
            <a:r>
              <a:rPr lang="en-GB" sz="2000" b="1" i="1" dirty="0"/>
              <a:t>Am Coming Quickly</a:t>
            </a:r>
          </a:p>
          <a:p>
            <a:r>
              <a:rPr lang="en-GB" sz="2000" dirty="0" smtClean="0"/>
              <a:t>20 </a:t>
            </a:r>
            <a:r>
              <a:rPr lang="en-GB" sz="2000" dirty="0"/>
              <a:t>He who testifies to these things says, "Surely I am coming quickly."</a:t>
            </a:r>
          </a:p>
          <a:p>
            <a:r>
              <a:rPr lang="en-GB" sz="2000" dirty="0" smtClean="0"/>
              <a:t>Amen</a:t>
            </a:r>
            <a:r>
              <a:rPr lang="en-GB" sz="2000" dirty="0"/>
              <a:t>. Even so, come, Lord Jesus! </a:t>
            </a:r>
          </a:p>
          <a:p>
            <a:r>
              <a:rPr lang="en-GB" sz="2000" dirty="0" smtClean="0"/>
              <a:t>21 </a:t>
            </a:r>
            <a:r>
              <a:rPr lang="en-GB" sz="2000" dirty="0"/>
              <a:t>The grace of our Lord Jesus Christ be with you all. Amen.</a:t>
            </a:r>
          </a:p>
          <a:p>
            <a:endParaRPr lang="en-GB" sz="2000" dirty="0"/>
          </a:p>
        </p:txBody>
      </p:sp>
    </p:spTree>
    <p:extLst>
      <p:ext uri="{BB962C8B-B14F-4D97-AF65-F5344CB8AC3E}">
        <p14:creationId xmlns:p14="http://schemas.microsoft.com/office/powerpoint/2010/main" val="2356626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036496" cy="6555641"/>
          </a:xfrm>
          <a:prstGeom prst="rect">
            <a:avLst/>
          </a:prstGeom>
        </p:spPr>
        <p:txBody>
          <a:bodyPr wrap="square">
            <a:spAutoFit/>
          </a:bodyPr>
          <a:lstStyle/>
          <a:p>
            <a:r>
              <a:rPr lang="en-GB" sz="2000" dirty="0"/>
              <a:t>John 14:1-3</a:t>
            </a:r>
          </a:p>
          <a:p>
            <a:r>
              <a:rPr lang="en-GB" sz="2000" dirty="0"/>
              <a:t>  2 In My Father's house are many </a:t>
            </a:r>
            <a:r>
              <a:rPr lang="en-GB" sz="2000" b="1" dirty="0"/>
              <a:t>mansions</a:t>
            </a:r>
            <a:r>
              <a:rPr lang="en-GB" sz="2000" dirty="0"/>
              <a:t>; if it were not so, I would have told you. I </a:t>
            </a:r>
            <a:r>
              <a:rPr lang="en-GB" sz="2000" b="1" dirty="0"/>
              <a:t>go to prepare a place for you</a:t>
            </a:r>
            <a:r>
              <a:rPr lang="en-GB" sz="2000" dirty="0"/>
              <a:t>.  3 And if I go and prepare a place for you, I will come again and receive you to Myself; that </a:t>
            </a:r>
            <a:r>
              <a:rPr lang="en-GB" sz="2000" b="1" dirty="0"/>
              <a:t>where I am, there you may be also</a:t>
            </a:r>
            <a:r>
              <a:rPr lang="en-GB" sz="2000" dirty="0"/>
              <a:t>.</a:t>
            </a:r>
          </a:p>
          <a:p>
            <a:endParaRPr lang="en-GB" sz="2000" dirty="0"/>
          </a:p>
          <a:p>
            <a:r>
              <a:rPr lang="en-GB" sz="2000" dirty="0"/>
              <a:t>Rev 21:14-15</a:t>
            </a:r>
          </a:p>
          <a:p>
            <a:r>
              <a:rPr lang="en-GB" sz="2000" dirty="0" smtClean="0"/>
              <a:t>14 </a:t>
            </a:r>
            <a:r>
              <a:rPr lang="en-GB" sz="2000" dirty="0"/>
              <a:t>Now the wall of the city had twelve foundations, and on them were the names of the twelve apostles of the Lamb. </a:t>
            </a:r>
          </a:p>
          <a:p>
            <a:endParaRPr lang="en-GB" sz="2000" dirty="0"/>
          </a:p>
          <a:p>
            <a:r>
              <a:rPr lang="en-GB" sz="2000" dirty="0"/>
              <a:t>Rev 21:3</a:t>
            </a:r>
          </a:p>
          <a:p>
            <a:r>
              <a:rPr lang="en-GB" sz="2000" dirty="0"/>
              <a:t>3 And I heard a loud voice from heaven saying, "Behold, the tabernacle of God is with men, and He will dwell with them, and they shall be His people. God Himself will be with them and be their God</a:t>
            </a:r>
          </a:p>
          <a:p>
            <a:endParaRPr lang="en-GB" sz="2000" dirty="0"/>
          </a:p>
          <a:p>
            <a:r>
              <a:rPr lang="en-GB" sz="2000" dirty="0"/>
              <a:t>Rev 21:15-17</a:t>
            </a:r>
          </a:p>
          <a:p>
            <a:r>
              <a:rPr lang="en-GB" sz="2000" dirty="0"/>
              <a:t>15 And he who talked with me had a gold reed to measure the city, its gates, and its wall. 16 The city is laid out as a square; its length is as great as its breadth. And he measured the city with the reed: twelve thousand furlongs. Its length, breadth, and height are equal. </a:t>
            </a:r>
          </a:p>
          <a:p>
            <a:endParaRPr lang="en-GB" sz="2000" dirty="0"/>
          </a:p>
          <a:p>
            <a:endParaRPr lang="en-GB" sz="2000" dirty="0"/>
          </a:p>
        </p:txBody>
      </p:sp>
    </p:spTree>
    <p:extLst>
      <p:ext uri="{BB962C8B-B14F-4D97-AF65-F5344CB8AC3E}">
        <p14:creationId xmlns:p14="http://schemas.microsoft.com/office/powerpoint/2010/main" val="2019857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smtClean="0"/>
              <a:t>C:  A New Heaven and Earth</a:t>
            </a:r>
            <a:endParaRPr lang="en-GB" dirty="0"/>
          </a:p>
        </p:txBody>
      </p:sp>
      <p:sp>
        <p:nvSpPr>
          <p:cNvPr id="3" name="Content Placeholder 2"/>
          <p:cNvSpPr>
            <a:spLocks noGrp="1"/>
          </p:cNvSpPr>
          <p:nvPr>
            <p:ph idx="1"/>
          </p:nvPr>
        </p:nvSpPr>
        <p:spPr>
          <a:xfrm>
            <a:off x="35496" y="908720"/>
            <a:ext cx="9108504" cy="5949280"/>
          </a:xfrm>
        </p:spPr>
        <p:txBody>
          <a:bodyPr>
            <a:normAutofit fontScale="47500" lnSpcReduction="20000"/>
          </a:bodyPr>
          <a:lstStyle/>
          <a:p>
            <a:pPr marL="0" indent="0">
              <a:buNone/>
            </a:pPr>
            <a:r>
              <a:rPr lang="en-GB" sz="4200" dirty="0"/>
              <a:t>Rev </a:t>
            </a:r>
            <a:r>
              <a:rPr lang="en-GB" sz="4200" dirty="0" smtClean="0"/>
              <a:t>22:1-3</a:t>
            </a:r>
            <a:endParaRPr lang="en-GB" sz="4200" dirty="0"/>
          </a:p>
          <a:p>
            <a:pPr marL="0" indent="0">
              <a:buNone/>
            </a:pPr>
            <a:r>
              <a:rPr lang="en-GB" sz="4200" dirty="0"/>
              <a:t>22 And he showed me a pure river of water of life, clear as crystal, proceeding from the throne of God and of the Lamb. 2 In the middle of its street, and on either side of the river, was the tree of life, which bore twelve fruits, each tree </a:t>
            </a:r>
            <a:r>
              <a:rPr lang="en-GB" sz="4200" dirty="0" smtClean="0"/>
              <a:t>yielding </a:t>
            </a:r>
            <a:r>
              <a:rPr lang="en-GB" sz="4200" dirty="0"/>
              <a:t>its fruit every month. The leaves of the tree were for the healing of the nations. </a:t>
            </a:r>
          </a:p>
          <a:p>
            <a:endParaRPr lang="en-GB" sz="4200" dirty="0"/>
          </a:p>
          <a:p>
            <a:pPr marL="0" indent="0">
              <a:buNone/>
            </a:pPr>
            <a:r>
              <a:rPr lang="en-GB" sz="4200" dirty="0"/>
              <a:t>Rev 21:22</a:t>
            </a:r>
          </a:p>
          <a:p>
            <a:pPr marL="0" indent="0">
              <a:buNone/>
            </a:pPr>
            <a:r>
              <a:rPr lang="en-GB" sz="4200" dirty="0" smtClean="0"/>
              <a:t>22 </a:t>
            </a:r>
            <a:r>
              <a:rPr lang="en-GB" sz="4200" dirty="0"/>
              <a:t>But I saw no temple in it, for the Lord God Almighty and the Lamb are its temple</a:t>
            </a:r>
          </a:p>
          <a:p>
            <a:endParaRPr lang="en-GB" sz="4200" dirty="0"/>
          </a:p>
          <a:p>
            <a:pPr marL="0" indent="0">
              <a:buNone/>
            </a:pPr>
            <a:r>
              <a:rPr lang="en-GB" sz="4200" dirty="0"/>
              <a:t>Rev 21:23-24</a:t>
            </a:r>
          </a:p>
          <a:p>
            <a:pPr marL="0" indent="0">
              <a:buNone/>
            </a:pPr>
            <a:r>
              <a:rPr lang="en-GB" sz="4200" dirty="0"/>
              <a:t>23 The city had no need of the sun or of the moon to shine in it, for the glory of God illuminated it. The Lamb is its light. </a:t>
            </a:r>
          </a:p>
          <a:p>
            <a:endParaRPr lang="en-GB" sz="4200" dirty="0"/>
          </a:p>
          <a:p>
            <a:pPr marL="0" indent="0">
              <a:buNone/>
            </a:pPr>
            <a:r>
              <a:rPr lang="en-GB" sz="4200" dirty="0"/>
              <a:t>Rev </a:t>
            </a:r>
            <a:r>
              <a:rPr lang="en-GB" sz="4200" dirty="0" smtClean="0"/>
              <a:t>22:1</a:t>
            </a:r>
            <a:endParaRPr lang="en-GB" sz="4200" dirty="0"/>
          </a:p>
          <a:p>
            <a:pPr marL="0" indent="0">
              <a:buNone/>
            </a:pPr>
            <a:r>
              <a:rPr lang="en-GB" sz="4200" dirty="0" smtClean="0"/>
              <a:t>22 </a:t>
            </a:r>
            <a:r>
              <a:rPr lang="en-GB" sz="4200" dirty="0"/>
              <a:t>And he showed me a pure river of water of life, clear as crystal, proceeding from the throne of God and of the Lamb.</a:t>
            </a:r>
          </a:p>
          <a:p>
            <a:pPr marL="0" indent="0">
              <a:buNone/>
            </a:pPr>
            <a:endParaRPr lang="en-GB" sz="4200" dirty="0"/>
          </a:p>
          <a:p>
            <a:pPr marL="0" indent="0">
              <a:buNone/>
            </a:pPr>
            <a:r>
              <a:rPr lang="en-GB" sz="4200" dirty="0"/>
              <a:t>Rev 22:1</a:t>
            </a:r>
          </a:p>
          <a:p>
            <a:pPr marL="0" indent="0">
              <a:buNone/>
            </a:pPr>
            <a:r>
              <a:rPr lang="en-GB" sz="4200" dirty="0"/>
              <a:t>21 The twelve gates were twelve pearls: each individual gate was of one pearl. And the street of the city was pure gold, like transparent glass. </a:t>
            </a:r>
          </a:p>
          <a:p>
            <a:pPr marL="0" indent="0">
              <a:buNone/>
            </a:pPr>
            <a:endParaRPr lang="en-GB" dirty="0"/>
          </a:p>
        </p:txBody>
      </p:sp>
    </p:spTree>
    <p:extLst>
      <p:ext uri="{BB962C8B-B14F-4D97-AF65-F5344CB8AC3E}">
        <p14:creationId xmlns:p14="http://schemas.microsoft.com/office/powerpoint/2010/main" val="2487113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345412</TotalTime>
  <Words>2810</Words>
  <Application>Microsoft Office PowerPoint</Application>
  <PresentationFormat>On-screen Show (4:3)</PresentationFormat>
  <Paragraphs>127</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SFT Lesson 12 Chart 4</vt:lpstr>
      <vt:lpstr>A: John’s Vision</vt:lpstr>
      <vt:lpstr>PowerPoint Presentation</vt:lpstr>
      <vt:lpstr>PowerPoint Presentation</vt:lpstr>
      <vt:lpstr>PowerPoint Presentation</vt:lpstr>
      <vt:lpstr>PowerPoint Presentation</vt:lpstr>
      <vt:lpstr>PowerPoint Presentation</vt:lpstr>
      <vt:lpstr>PowerPoint Presentation</vt:lpstr>
      <vt:lpstr>C:  A New Heaven and Earth</vt:lpstr>
      <vt:lpstr>D:  Heaven……..life there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SFT Lesson 9 Chart 1</dc:title>
  <dc:creator>Mark</dc:creator>
  <cp:lastModifiedBy>Mark Hemus</cp:lastModifiedBy>
  <cp:revision>288</cp:revision>
  <dcterms:created xsi:type="dcterms:W3CDTF">2013-10-28T17:01:43Z</dcterms:created>
  <dcterms:modified xsi:type="dcterms:W3CDTF">2021-06-28T19:01:48Z</dcterms:modified>
</cp:coreProperties>
</file>